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15"/>
  </p:notesMasterIdLst>
  <p:sldIdLst>
    <p:sldId id="283" r:id="rId5"/>
    <p:sldId id="269" r:id="rId6"/>
    <p:sldId id="284" r:id="rId7"/>
    <p:sldId id="274" r:id="rId8"/>
    <p:sldId id="287" r:id="rId9"/>
    <p:sldId id="285" r:id="rId10"/>
    <p:sldId id="258" r:id="rId11"/>
    <p:sldId id="266" r:id="rId12"/>
    <p:sldId id="276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D62F95-339B-7288-E672-05DCDB8787BE}" name="Dan Toft" initials="DT" userId="995f8307450f9b5a" providerId="Windows Live"/>
  <p188:author id="{FA5B7896-EDAC-EBF4-84A0-A4F1E1D078CC}" name="Tobias Maestrini" initials="TM" userId="09de0237190d2c8d" providerId="Windows Live"/>
  <p188:author id="{BC824AA9-627F-E0B4-C886-63F7BA7BC4CA}" name="Dan Toft" initials="DT" userId="S::dt@evobis.dk::f3bf429e-1f21-44de-853c-e541fb5aa8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5DC"/>
    <a:srgbClr val="FF0000"/>
    <a:srgbClr val="D348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1F422C-F9FC-432F-BFAB-55BE9B38261E}" v="325" dt="2024-02-22T14:26:40.904"/>
    <p1510:client id="{7C36200A-760D-4A51-B2DE-6C9C2ACC15B3}" v="38" dt="2024-02-21T21:10:17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26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DBC11A-495D-40D7-B880-93EB4FC4B75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079B81-78D0-45C7-B28E-2C0ED4F3EB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Demo</a:t>
          </a:r>
        </a:p>
      </dgm:t>
    </dgm:pt>
    <dgm:pt modelId="{6600CB3A-18C6-40BC-A6F6-165F0FB0EFE9}" type="sibTrans" cxnId="{C7682815-9D0C-4AF3-9C94-1BB83AD9715F}">
      <dgm:prSet/>
      <dgm:spPr/>
      <dgm:t>
        <a:bodyPr/>
        <a:lstStyle/>
        <a:p>
          <a:endParaRPr lang="en-US"/>
        </a:p>
      </dgm:t>
    </dgm:pt>
    <dgm:pt modelId="{5FA73B95-0A03-4D27-AEB3-FAD22A7EBAB3}" type="parTrans" cxnId="{C7682815-9D0C-4AF3-9C94-1BB83AD9715F}">
      <dgm:prSet/>
      <dgm:spPr/>
      <dgm:t>
        <a:bodyPr/>
        <a:lstStyle/>
        <a:p>
          <a:endParaRPr lang="en-US"/>
        </a:p>
      </dgm:t>
    </dgm:pt>
    <dgm:pt modelId="{A14C6405-168F-419E-93CB-174D3F9233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Why built it?</a:t>
          </a:r>
        </a:p>
      </dgm:t>
    </dgm:pt>
    <dgm:pt modelId="{6C8EDA64-9002-4EAA-B0F5-F67498A26842}" type="sibTrans" cxnId="{EFEDDABC-0B85-43D6-BCFE-347215AB144F}">
      <dgm:prSet/>
      <dgm:spPr/>
      <dgm:t>
        <a:bodyPr/>
        <a:lstStyle/>
        <a:p>
          <a:endParaRPr lang="en-US"/>
        </a:p>
      </dgm:t>
    </dgm:pt>
    <dgm:pt modelId="{E305EF40-2673-4BC1-86BA-E4B664A7F3E3}" type="parTrans" cxnId="{EFEDDABC-0B85-43D6-BCFE-347215AB144F}">
      <dgm:prSet/>
      <dgm:spPr/>
      <dgm:t>
        <a:bodyPr/>
        <a:lstStyle/>
        <a:p>
          <a:endParaRPr lang="en-US"/>
        </a:p>
      </dgm:t>
    </dgm:pt>
    <dgm:pt modelId="{D0A2F1FB-833B-48F2-B694-DCEB51E438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Code</a:t>
          </a:r>
        </a:p>
      </dgm:t>
    </dgm:pt>
    <dgm:pt modelId="{55C4D8B5-DEDD-4F8D-897A-D42A47623E90}" type="sibTrans" cxnId="{9E5E510C-F56E-41ED-953D-F96F673EE93A}">
      <dgm:prSet/>
      <dgm:spPr/>
      <dgm:t>
        <a:bodyPr/>
        <a:lstStyle/>
        <a:p>
          <a:endParaRPr lang="en-US"/>
        </a:p>
      </dgm:t>
    </dgm:pt>
    <dgm:pt modelId="{1FA888F9-18C0-415A-BD92-DF7AC3485346}" type="parTrans" cxnId="{9E5E510C-F56E-41ED-953D-F96F673EE93A}">
      <dgm:prSet/>
      <dgm:spPr/>
      <dgm:t>
        <a:bodyPr/>
        <a:lstStyle/>
        <a:p>
          <a:endParaRPr lang="en-US"/>
        </a:p>
      </dgm:t>
    </dgm:pt>
    <dgm:pt modelId="{17AAE677-A66E-4D98-92A1-A3EAA3FEF1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Summary</a:t>
          </a:r>
        </a:p>
      </dgm:t>
    </dgm:pt>
    <dgm:pt modelId="{E47AC1B5-7715-4227-A1D3-F97306435341}" type="sibTrans" cxnId="{220E71AE-A515-4A3B-A07C-25EA11D2314E}">
      <dgm:prSet/>
      <dgm:spPr/>
      <dgm:t>
        <a:bodyPr/>
        <a:lstStyle/>
        <a:p>
          <a:endParaRPr lang="en-US"/>
        </a:p>
      </dgm:t>
    </dgm:pt>
    <dgm:pt modelId="{8866B510-3DF7-4F1D-86FE-63B7261E79C5}" type="parTrans" cxnId="{220E71AE-A515-4A3B-A07C-25EA11D2314E}">
      <dgm:prSet/>
      <dgm:spPr/>
      <dgm:t>
        <a:bodyPr/>
        <a:lstStyle/>
        <a:p>
          <a:endParaRPr lang="en-US"/>
        </a:p>
      </dgm:t>
    </dgm:pt>
    <dgm:pt modelId="{C8C80C4B-2B8E-4546-A87B-146F7F9C09B5}" type="pres">
      <dgm:prSet presAssocID="{EDDBC11A-495D-40D7-B880-93EB4FC4B750}" presName="root" presStyleCnt="0">
        <dgm:presLayoutVars>
          <dgm:dir/>
          <dgm:resizeHandles val="exact"/>
        </dgm:presLayoutVars>
      </dgm:prSet>
      <dgm:spPr/>
    </dgm:pt>
    <dgm:pt modelId="{933714FA-88F3-4BE2-97F3-FBE5A8B29221}" type="pres">
      <dgm:prSet presAssocID="{A14C6405-168F-419E-93CB-174D3F92334C}" presName="compNode" presStyleCnt="0"/>
      <dgm:spPr/>
    </dgm:pt>
    <dgm:pt modelId="{14475B44-A092-4D7B-86E6-54DE8267C7CB}" type="pres">
      <dgm:prSet presAssocID="{A14C6405-168F-419E-93CB-174D3F92334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15640B7-CBD6-4189-83CC-ED4089E0EDB6}" type="pres">
      <dgm:prSet presAssocID="{A14C6405-168F-419E-93CB-174D3F92334C}" presName="spaceRect" presStyleCnt="0"/>
      <dgm:spPr/>
    </dgm:pt>
    <dgm:pt modelId="{DB3A760F-54B3-440B-95EC-E62511877AF2}" type="pres">
      <dgm:prSet presAssocID="{A14C6405-168F-419E-93CB-174D3F92334C}" presName="textRect" presStyleLbl="revTx" presStyleIdx="0" presStyleCnt="4">
        <dgm:presLayoutVars>
          <dgm:chMax val="1"/>
          <dgm:chPref val="1"/>
        </dgm:presLayoutVars>
      </dgm:prSet>
      <dgm:spPr/>
    </dgm:pt>
    <dgm:pt modelId="{997020D8-39F0-4B44-AB6D-617343B31B3F}" type="pres">
      <dgm:prSet presAssocID="{6C8EDA64-9002-4EAA-B0F5-F67498A26842}" presName="sibTrans" presStyleCnt="0"/>
      <dgm:spPr/>
    </dgm:pt>
    <dgm:pt modelId="{B4CA9C5F-B029-4C21-844A-512A962EF832}" type="pres">
      <dgm:prSet presAssocID="{80079B81-78D0-45C7-B28E-2C0ED4F3EB31}" presName="compNode" presStyleCnt="0"/>
      <dgm:spPr/>
    </dgm:pt>
    <dgm:pt modelId="{AB323A5E-D4E2-4842-9197-AE74019AB65B}" type="pres">
      <dgm:prSet presAssocID="{80079B81-78D0-45C7-B28E-2C0ED4F3EB3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E2E15F70-1D6C-4CA7-9D5F-247C9B7B6892}" type="pres">
      <dgm:prSet presAssocID="{80079B81-78D0-45C7-B28E-2C0ED4F3EB31}" presName="spaceRect" presStyleCnt="0"/>
      <dgm:spPr/>
    </dgm:pt>
    <dgm:pt modelId="{F38BD3E0-700E-4EDD-8FFB-49B9F2417102}" type="pres">
      <dgm:prSet presAssocID="{80079B81-78D0-45C7-B28E-2C0ED4F3EB31}" presName="textRect" presStyleLbl="revTx" presStyleIdx="1" presStyleCnt="4">
        <dgm:presLayoutVars>
          <dgm:chMax val="1"/>
          <dgm:chPref val="1"/>
        </dgm:presLayoutVars>
      </dgm:prSet>
      <dgm:spPr/>
    </dgm:pt>
    <dgm:pt modelId="{868BF96A-3E66-4446-8E38-B0E2CD6E2E3F}" type="pres">
      <dgm:prSet presAssocID="{6600CB3A-18C6-40BC-A6F6-165F0FB0EFE9}" presName="sibTrans" presStyleCnt="0"/>
      <dgm:spPr/>
    </dgm:pt>
    <dgm:pt modelId="{F315084C-3B66-4157-A010-CD2DF6A9D638}" type="pres">
      <dgm:prSet presAssocID="{D0A2F1FB-833B-48F2-B694-DCEB51E438C1}" presName="compNode" presStyleCnt="0"/>
      <dgm:spPr/>
    </dgm:pt>
    <dgm:pt modelId="{7051A0C9-FA2D-490A-A0BD-868A8935BA2E}" type="pres">
      <dgm:prSet presAssocID="{D0A2F1FB-833B-48F2-B694-DCEB51E438C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B7DE3E90-696B-4E21-9662-6ECCD75A6D34}" type="pres">
      <dgm:prSet presAssocID="{D0A2F1FB-833B-48F2-B694-DCEB51E438C1}" presName="spaceRect" presStyleCnt="0"/>
      <dgm:spPr/>
    </dgm:pt>
    <dgm:pt modelId="{1E6FCA56-646B-44B0-A477-D71F9D6C21FA}" type="pres">
      <dgm:prSet presAssocID="{D0A2F1FB-833B-48F2-B694-DCEB51E438C1}" presName="textRect" presStyleLbl="revTx" presStyleIdx="2" presStyleCnt="4">
        <dgm:presLayoutVars>
          <dgm:chMax val="1"/>
          <dgm:chPref val="1"/>
        </dgm:presLayoutVars>
      </dgm:prSet>
      <dgm:spPr/>
    </dgm:pt>
    <dgm:pt modelId="{5EEFD213-C0D4-4524-9E13-34F1F7FD52FA}" type="pres">
      <dgm:prSet presAssocID="{55C4D8B5-DEDD-4F8D-897A-D42A47623E90}" presName="sibTrans" presStyleCnt="0"/>
      <dgm:spPr/>
    </dgm:pt>
    <dgm:pt modelId="{CE21E3DB-C34F-40D7-B4B2-01032AF8240F}" type="pres">
      <dgm:prSet presAssocID="{17AAE677-A66E-4D98-92A1-A3EAA3FEF1F0}" presName="compNode" presStyleCnt="0"/>
      <dgm:spPr/>
    </dgm:pt>
    <dgm:pt modelId="{073AE6ED-5F3F-45EA-9327-A1B9511B975D}" type="pres">
      <dgm:prSet presAssocID="{17AAE677-A66E-4D98-92A1-A3EAA3FEF1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scellaneous"/>
        </a:ext>
      </dgm:extLst>
    </dgm:pt>
    <dgm:pt modelId="{8EF4648B-C55D-4C40-8865-E6C8E33B5BF7}" type="pres">
      <dgm:prSet presAssocID="{17AAE677-A66E-4D98-92A1-A3EAA3FEF1F0}" presName="spaceRect" presStyleCnt="0"/>
      <dgm:spPr/>
    </dgm:pt>
    <dgm:pt modelId="{A5C19FAF-5D6A-49AA-8C3C-3262C695FC80}" type="pres">
      <dgm:prSet presAssocID="{17AAE677-A66E-4D98-92A1-A3EAA3FEF1F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E5E510C-F56E-41ED-953D-F96F673EE93A}" srcId="{EDDBC11A-495D-40D7-B880-93EB4FC4B750}" destId="{D0A2F1FB-833B-48F2-B694-DCEB51E438C1}" srcOrd="2" destOrd="0" parTransId="{1FA888F9-18C0-415A-BD92-DF7AC3485346}" sibTransId="{55C4D8B5-DEDD-4F8D-897A-D42A47623E90}"/>
    <dgm:cxn modelId="{C7682815-9D0C-4AF3-9C94-1BB83AD9715F}" srcId="{EDDBC11A-495D-40D7-B880-93EB4FC4B750}" destId="{80079B81-78D0-45C7-B28E-2C0ED4F3EB31}" srcOrd="1" destOrd="0" parTransId="{5FA73B95-0A03-4D27-AEB3-FAD22A7EBAB3}" sibTransId="{6600CB3A-18C6-40BC-A6F6-165F0FB0EFE9}"/>
    <dgm:cxn modelId="{DD4CDE41-B534-4A61-9182-1056A56D372A}" type="presOf" srcId="{80079B81-78D0-45C7-B28E-2C0ED4F3EB31}" destId="{F38BD3E0-700E-4EDD-8FFB-49B9F2417102}" srcOrd="0" destOrd="0" presId="urn:microsoft.com/office/officeart/2018/2/layout/IconLabelList"/>
    <dgm:cxn modelId="{FBF6C777-4BC2-49C4-A71C-C6B4EBC15FAD}" type="presOf" srcId="{17AAE677-A66E-4D98-92A1-A3EAA3FEF1F0}" destId="{A5C19FAF-5D6A-49AA-8C3C-3262C695FC80}" srcOrd="0" destOrd="0" presId="urn:microsoft.com/office/officeart/2018/2/layout/IconLabelList"/>
    <dgm:cxn modelId="{4FF1BC81-2AD5-457F-947C-9A483FA384A1}" type="presOf" srcId="{A14C6405-168F-419E-93CB-174D3F92334C}" destId="{DB3A760F-54B3-440B-95EC-E62511877AF2}" srcOrd="0" destOrd="0" presId="urn:microsoft.com/office/officeart/2018/2/layout/IconLabelList"/>
    <dgm:cxn modelId="{751AB3AA-39A9-4A28-954C-56FDD5755CDF}" type="presOf" srcId="{D0A2F1FB-833B-48F2-B694-DCEB51E438C1}" destId="{1E6FCA56-646B-44B0-A477-D71F9D6C21FA}" srcOrd="0" destOrd="0" presId="urn:microsoft.com/office/officeart/2018/2/layout/IconLabelList"/>
    <dgm:cxn modelId="{220E71AE-A515-4A3B-A07C-25EA11D2314E}" srcId="{EDDBC11A-495D-40D7-B880-93EB4FC4B750}" destId="{17AAE677-A66E-4D98-92A1-A3EAA3FEF1F0}" srcOrd="3" destOrd="0" parTransId="{8866B510-3DF7-4F1D-86FE-63B7261E79C5}" sibTransId="{E47AC1B5-7715-4227-A1D3-F97306435341}"/>
    <dgm:cxn modelId="{EFEDDABC-0B85-43D6-BCFE-347215AB144F}" srcId="{EDDBC11A-495D-40D7-B880-93EB4FC4B750}" destId="{A14C6405-168F-419E-93CB-174D3F92334C}" srcOrd="0" destOrd="0" parTransId="{E305EF40-2673-4BC1-86BA-E4B664A7F3E3}" sibTransId="{6C8EDA64-9002-4EAA-B0F5-F67498A26842}"/>
    <dgm:cxn modelId="{005A35C9-DD8C-4B51-A736-1133E2D41386}" type="presOf" srcId="{EDDBC11A-495D-40D7-B880-93EB4FC4B750}" destId="{C8C80C4B-2B8E-4546-A87B-146F7F9C09B5}" srcOrd="0" destOrd="0" presId="urn:microsoft.com/office/officeart/2018/2/layout/IconLabelList"/>
    <dgm:cxn modelId="{4EF0047B-1AE4-4BE7-9A06-0AC1C6308C4D}" type="presParOf" srcId="{C8C80C4B-2B8E-4546-A87B-146F7F9C09B5}" destId="{933714FA-88F3-4BE2-97F3-FBE5A8B29221}" srcOrd="0" destOrd="0" presId="urn:microsoft.com/office/officeart/2018/2/layout/IconLabelList"/>
    <dgm:cxn modelId="{DC9CBA3C-647B-44FD-8DE6-2996FA6EBC5B}" type="presParOf" srcId="{933714FA-88F3-4BE2-97F3-FBE5A8B29221}" destId="{14475B44-A092-4D7B-86E6-54DE8267C7CB}" srcOrd="0" destOrd="0" presId="urn:microsoft.com/office/officeart/2018/2/layout/IconLabelList"/>
    <dgm:cxn modelId="{9FA914AA-BEFD-43A2-9433-CF8D769D375C}" type="presParOf" srcId="{933714FA-88F3-4BE2-97F3-FBE5A8B29221}" destId="{B15640B7-CBD6-4189-83CC-ED4089E0EDB6}" srcOrd="1" destOrd="0" presId="urn:microsoft.com/office/officeart/2018/2/layout/IconLabelList"/>
    <dgm:cxn modelId="{0A3FCAD6-BF69-495B-8DAF-56668ADF00D9}" type="presParOf" srcId="{933714FA-88F3-4BE2-97F3-FBE5A8B29221}" destId="{DB3A760F-54B3-440B-95EC-E62511877AF2}" srcOrd="2" destOrd="0" presId="urn:microsoft.com/office/officeart/2018/2/layout/IconLabelList"/>
    <dgm:cxn modelId="{016BEFB5-618C-417D-AB22-EE4114BDBF5E}" type="presParOf" srcId="{C8C80C4B-2B8E-4546-A87B-146F7F9C09B5}" destId="{997020D8-39F0-4B44-AB6D-617343B31B3F}" srcOrd="1" destOrd="0" presId="urn:microsoft.com/office/officeart/2018/2/layout/IconLabelList"/>
    <dgm:cxn modelId="{8585ECF9-DE8C-4ECD-8975-AB25CA8DD6EC}" type="presParOf" srcId="{C8C80C4B-2B8E-4546-A87B-146F7F9C09B5}" destId="{B4CA9C5F-B029-4C21-844A-512A962EF832}" srcOrd="2" destOrd="0" presId="urn:microsoft.com/office/officeart/2018/2/layout/IconLabelList"/>
    <dgm:cxn modelId="{0F26FAEA-9CC5-4052-B7C6-3AF4987A3D81}" type="presParOf" srcId="{B4CA9C5F-B029-4C21-844A-512A962EF832}" destId="{AB323A5E-D4E2-4842-9197-AE74019AB65B}" srcOrd="0" destOrd="0" presId="urn:microsoft.com/office/officeart/2018/2/layout/IconLabelList"/>
    <dgm:cxn modelId="{E3D9D203-A1E4-4AE4-93AD-98CBF5563B63}" type="presParOf" srcId="{B4CA9C5F-B029-4C21-844A-512A962EF832}" destId="{E2E15F70-1D6C-4CA7-9D5F-247C9B7B6892}" srcOrd="1" destOrd="0" presId="urn:microsoft.com/office/officeart/2018/2/layout/IconLabelList"/>
    <dgm:cxn modelId="{5273B12D-1864-44E6-B18B-F57CDF6A923B}" type="presParOf" srcId="{B4CA9C5F-B029-4C21-844A-512A962EF832}" destId="{F38BD3E0-700E-4EDD-8FFB-49B9F2417102}" srcOrd="2" destOrd="0" presId="urn:microsoft.com/office/officeart/2018/2/layout/IconLabelList"/>
    <dgm:cxn modelId="{29094B22-43AF-408C-9531-43FECBF31E7A}" type="presParOf" srcId="{C8C80C4B-2B8E-4546-A87B-146F7F9C09B5}" destId="{868BF96A-3E66-4446-8E38-B0E2CD6E2E3F}" srcOrd="3" destOrd="0" presId="urn:microsoft.com/office/officeart/2018/2/layout/IconLabelList"/>
    <dgm:cxn modelId="{A473E349-CA11-4687-A0D8-65141C720766}" type="presParOf" srcId="{C8C80C4B-2B8E-4546-A87B-146F7F9C09B5}" destId="{F315084C-3B66-4157-A010-CD2DF6A9D638}" srcOrd="4" destOrd="0" presId="urn:microsoft.com/office/officeart/2018/2/layout/IconLabelList"/>
    <dgm:cxn modelId="{AE18A081-7347-4996-A47D-2A62544C9332}" type="presParOf" srcId="{F315084C-3B66-4157-A010-CD2DF6A9D638}" destId="{7051A0C9-FA2D-490A-A0BD-868A8935BA2E}" srcOrd="0" destOrd="0" presId="urn:microsoft.com/office/officeart/2018/2/layout/IconLabelList"/>
    <dgm:cxn modelId="{3FEDB142-5AA3-4A12-B1EB-F685339B4EC7}" type="presParOf" srcId="{F315084C-3B66-4157-A010-CD2DF6A9D638}" destId="{B7DE3E90-696B-4E21-9662-6ECCD75A6D34}" srcOrd="1" destOrd="0" presId="urn:microsoft.com/office/officeart/2018/2/layout/IconLabelList"/>
    <dgm:cxn modelId="{4D42F8DC-29D1-43A8-8795-EBB9B4DB90F9}" type="presParOf" srcId="{F315084C-3B66-4157-A010-CD2DF6A9D638}" destId="{1E6FCA56-646B-44B0-A477-D71F9D6C21FA}" srcOrd="2" destOrd="0" presId="urn:microsoft.com/office/officeart/2018/2/layout/IconLabelList"/>
    <dgm:cxn modelId="{664C597F-5D8C-40FA-96AA-4B87F9163CF8}" type="presParOf" srcId="{C8C80C4B-2B8E-4546-A87B-146F7F9C09B5}" destId="{5EEFD213-C0D4-4524-9E13-34F1F7FD52FA}" srcOrd="5" destOrd="0" presId="urn:microsoft.com/office/officeart/2018/2/layout/IconLabelList"/>
    <dgm:cxn modelId="{8D8FA74A-4AA1-4335-A132-D060840099ED}" type="presParOf" srcId="{C8C80C4B-2B8E-4546-A87B-146F7F9C09B5}" destId="{CE21E3DB-C34F-40D7-B4B2-01032AF8240F}" srcOrd="6" destOrd="0" presId="urn:microsoft.com/office/officeart/2018/2/layout/IconLabelList"/>
    <dgm:cxn modelId="{63AC6337-0AB0-471F-84BD-9F64F1A5F7D0}" type="presParOf" srcId="{CE21E3DB-C34F-40D7-B4B2-01032AF8240F}" destId="{073AE6ED-5F3F-45EA-9327-A1B9511B975D}" srcOrd="0" destOrd="0" presId="urn:microsoft.com/office/officeart/2018/2/layout/IconLabelList"/>
    <dgm:cxn modelId="{58AA1EEE-3BC3-4489-A8E3-7BAE8DB10021}" type="presParOf" srcId="{CE21E3DB-C34F-40D7-B4B2-01032AF8240F}" destId="{8EF4648B-C55D-4C40-8865-E6C8E33B5BF7}" srcOrd="1" destOrd="0" presId="urn:microsoft.com/office/officeart/2018/2/layout/IconLabelList"/>
    <dgm:cxn modelId="{E9B4CC10-A41E-4DBF-8D95-E12000E2529D}" type="presParOf" srcId="{CE21E3DB-C34F-40D7-B4B2-01032AF8240F}" destId="{A5C19FAF-5D6A-49AA-8C3C-3262C695FC8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75B44-A092-4D7B-86E6-54DE8267C7CB}">
      <dsp:nvSpPr>
        <dsp:cNvPr id="0" name=""/>
        <dsp:cNvSpPr/>
      </dsp:nvSpPr>
      <dsp:spPr>
        <a:xfrm>
          <a:off x="700819" y="1211732"/>
          <a:ext cx="918491" cy="9184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A760F-54B3-440B-95EC-E62511877AF2}">
      <dsp:nvSpPr>
        <dsp:cNvPr id="0" name=""/>
        <dsp:cNvSpPr/>
      </dsp:nvSpPr>
      <dsp:spPr>
        <a:xfrm>
          <a:off x="139518" y="2419604"/>
          <a:ext cx="20410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Why built it?</a:t>
          </a:r>
        </a:p>
      </dsp:txBody>
      <dsp:txXfrm>
        <a:off x="139518" y="2419604"/>
        <a:ext cx="2041093" cy="720000"/>
      </dsp:txXfrm>
    </dsp:sp>
    <dsp:sp modelId="{AB323A5E-D4E2-4842-9197-AE74019AB65B}">
      <dsp:nvSpPr>
        <dsp:cNvPr id="0" name=""/>
        <dsp:cNvSpPr/>
      </dsp:nvSpPr>
      <dsp:spPr>
        <a:xfrm>
          <a:off x="3099104" y="1211732"/>
          <a:ext cx="918491" cy="9184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BD3E0-700E-4EDD-8FFB-49B9F2417102}">
      <dsp:nvSpPr>
        <dsp:cNvPr id="0" name=""/>
        <dsp:cNvSpPr/>
      </dsp:nvSpPr>
      <dsp:spPr>
        <a:xfrm>
          <a:off x="2537803" y="2419604"/>
          <a:ext cx="20410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Demo</a:t>
          </a:r>
        </a:p>
      </dsp:txBody>
      <dsp:txXfrm>
        <a:off x="2537803" y="2419604"/>
        <a:ext cx="2041093" cy="720000"/>
      </dsp:txXfrm>
    </dsp:sp>
    <dsp:sp modelId="{7051A0C9-FA2D-490A-A0BD-868A8935BA2E}">
      <dsp:nvSpPr>
        <dsp:cNvPr id="0" name=""/>
        <dsp:cNvSpPr/>
      </dsp:nvSpPr>
      <dsp:spPr>
        <a:xfrm>
          <a:off x="5497388" y="1211732"/>
          <a:ext cx="918491" cy="9184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FCA56-646B-44B0-A477-D71F9D6C21FA}">
      <dsp:nvSpPr>
        <dsp:cNvPr id="0" name=""/>
        <dsp:cNvSpPr/>
      </dsp:nvSpPr>
      <dsp:spPr>
        <a:xfrm>
          <a:off x="4936088" y="2419604"/>
          <a:ext cx="20410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Code</a:t>
          </a:r>
        </a:p>
      </dsp:txBody>
      <dsp:txXfrm>
        <a:off x="4936088" y="2419604"/>
        <a:ext cx="2041093" cy="720000"/>
      </dsp:txXfrm>
    </dsp:sp>
    <dsp:sp modelId="{073AE6ED-5F3F-45EA-9327-A1B9511B975D}">
      <dsp:nvSpPr>
        <dsp:cNvPr id="0" name=""/>
        <dsp:cNvSpPr/>
      </dsp:nvSpPr>
      <dsp:spPr>
        <a:xfrm>
          <a:off x="7895673" y="1211732"/>
          <a:ext cx="918491" cy="9184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19FAF-5D6A-49AA-8C3C-3262C695FC80}">
      <dsp:nvSpPr>
        <dsp:cNvPr id="0" name=""/>
        <dsp:cNvSpPr/>
      </dsp:nvSpPr>
      <dsp:spPr>
        <a:xfrm>
          <a:off x="7334372" y="2419604"/>
          <a:ext cx="20410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Summary</a:t>
          </a:r>
        </a:p>
      </dsp:txBody>
      <dsp:txXfrm>
        <a:off x="7334372" y="2419604"/>
        <a:ext cx="204109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4B558-7E45-4476-AD06-07C8D0451B9E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LID4096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7C6AF-F1AC-46F2-A4F1-BB3A3CBAB17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89017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7642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D6D17-094C-29AB-CC6B-97ADE1C4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1EC7378E-2DE3-6545-8722-1A128E2E04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749F498C-3839-6D4E-FC55-D9A44566D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Tobias</a:t>
            </a:r>
            <a:endParaRPr lang="en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F61B516-FB26-B6B8-5087-A6F8ABEBD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85326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85988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Toby (bullet points shortened for brevity; explanations in the presentation will be expanded)</a:t>
            </a:r>
            <a:br>
              <a:rPr lang="en-US">
                <a:ea typeface="Calibri"/>
                <a:cs typeface="+mn-lt"/>
              </a:rPr>
            </a:b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We are all familiar with the standard version history in SharePoint Online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One particular challenge is the restriction on the number of versions recorded - unfortunately there is nothing you can do about this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What we keep stumbling over is...  (although Dan is right: [Dan's quote])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… Keeping the version overview under control can be very challenging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/>
          </a:p>
          <a:p>
            <a:r>
              <a:rPr lang="en-US"/>
              <a:t>This is where our extension comes in and offers five useful features.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ea typeface="Calibri" panose="020F0502020204030204"/>
                <a:cs typeface="Calibri" panose="020F0502020204030204"/>
              </a:rPr>
              <a:t>(features will be covered and discussed in the demo – see next slide)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78730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 panose="020F0502020204030204"/>
                <a:cs typeface="Calibri" panose="020F0502020204030204"/>
              </a:rPr>
              <a:t>Toby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Typical questions that you encounter when searching for a particular 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Explain our idea to provide an easy-to-understand user interface with additional capabilities:</a:t>
            </a:r>
            <a:br>
              <a:rPr lang="en-US">
                <a:ea typeface="Calibri" panose="020F0502020204030204"/>
                <a:cs typeface="+mn-lt"/>
              </a:rPr>
            </a:br>
            <a:r>
              <a:rPr lang="en-US"/>
              <a:t>showing the basic metadata of a file or item, providing filtering and comparison capabilities, integrating with the modern look of SharePoint Online and a faster loading time</a:t>
            </a:r>
            <a:endParaRPr lang="en-US">
              <a:cs typeface="Calibri"/>
            </a:endParaRP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3514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Toby (bullet points shortened for brevity; explanations in the presentation will be expanded)</a:t>
            </a:r>
          </a:p>
          <a:p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Faster loading (quick comparison of the built-in version history with our version)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Describe the features (Dan clicks through and adds his comments):</a:t>
            </a:r>
            <a:endParaRPr lang="en-US">
              <a:cs typeface="Calibri"/>
            </a:endParaRPr>
          </a:p>
          <a:p>
            <a:pPr marL="514350" lvl="1" indent="-228600">
              <a:buAutoNum type="arabicPeriod"/>
            </a:pPr>
            <a:r>
              <a:rPr lang="en-US"/>
              <a:t>Filter by date</a:t>
            </a:r>
            <a:endParaRPr lang="en-US">
              <a:cs typeface="Calibri"/>
            </a:endParaRPr>
          </a:p>
          <a:p>
            <a:pPr marL="514350" lvl="1" indent="-228600">
              <a:buAutoNum type="arabicPeriod"/>
            </a:pPr>
            <a:r>
              <a:rPr lang="en-US">
                <a:ea typeface="Calibri"/>
                <a:cs typeface="Calibri"/>
              </a:rPr>
              <a:t>Filter by editor</a:t>
            </a:r>
            <a:endParaRPr lang="en-US">
              <a:cs typeface="Calibri"/>
            </a:endParaRPr>
          </a:p>
          <a:p>
            <a:pPr marL="514350" lvl="1" indent="-228600">
              <a:buAutoNum type="arabicPeriod"/>
            </a:pPr>
            <a:r>
              <a:rPr lang="en-US">
                <a:ea typeface="Calibri"/>
                <a:cs typeface="Calibri"/>
              </a:rPr>
              <a:t>Preview a specific version</a:t>
            </a:r>
          </a:p>
          <a:p>
            <a:pPr marL="514350" lvl="1" indent="-228600">
              <a:buAutoNum type="arabicPeriod"/>
            </a:pPr>
            <a:r>
              <a:rPr lang="en-US">
                <a:ea typeface="Calibri"/>
                <a:cs typeface="Calibri"/>
              </a:rPr>
              <a:t>Compare any two versions</a:t>
            </a:r>
          </a:p>
          <a:p>
            <a:pPr marL="514350" lvl="1" indent="-228600">
              <a:buAutoNum type="arabicPeriod"/>
            </a:pPr>
            <a:r>
              <a:rPr lang="en-US">
                <a:ea typeface="Calibri"/>
                <a:cs typeface="Calibri"/>
              </a:rPr>
              <a:t>Approval overview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606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39283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5388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Together 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2679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/>
              <a:t>Klik for at redigere undertiteltypografien i masteren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50422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8333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5870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308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0627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1361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079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305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486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3242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798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E0D6FD5-AD99-405C-B562-5F3F10127CC6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91515838-F54D-48C9-8998-1D2EC34C50E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06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hub.com/pnp/sp-dev-fx-extensions/tree/main/samples/react-modern-version-history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s://github.com/tanddant/slides" TargetMode="External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2v8lc2.sharepoint.com/sites/ExtensionsManage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F4345-CEC9-92E5-00DB-AA1F3E4738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Modern version history 🚀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203C3-4093-4F9D-D90B-56C6A26067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71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4">
            <a:extLst>
              <a:ext uri="{FF2B5EF4-FFF2-40B4-BE49-F238E27FC236}">
                <a16:creationId xmlns:a16="http://schemas.microsoft.com/office/drawing/2014/main" id="{446028F8-E1F7-78E0-A25A-1CF21898E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r="1207"/>
          <a:stretch/>
        </p:blipFill>
        <p:spPr>
          <a:xfrm>
            <a:off x="7799216" y="724297"/>
            <a:ext cx="3143587" cy="32213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32FFB216-3AA9-B880-E499-092B5B188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7214"/>
            <a:ext cx="12192000" cy="1227841"/>
          </a:xfrm>
        </p:spPr>
        <p:txBody>
          <a:bodyPr>
            <a:normAutofit/>
          </a:bodyPr>
          <a:lstStyle/>
          <a:p>
            <a:pPr algn="ctr"/>
            <a:r>
              <a:rPr lang="en-US" sz="4800" b="1" i="0">
                <a:solidFill>
                  <a:srgbClr val="E6EDF3"/>
                </a:solidFill>
                <a:effectLst/>
                <a:latin typeface="-apple-system"/>
              </a:rPr>
              <a:t>Thank you!</a:t>
            </a:r>
            <a:endParaRPr lang="LID4096" sz="4800"/>
          </a:p>
        </p:txBody>
      </p:sp>
      <p:sp>
        <p:nvSpPr>
          <p:cNvPr id="29" name="Tekstfelt 11">
            <a:extLst>
              <a:ext uri="{FF2B5EF4-FFF2-40B4-BE49-F238E27FC236}">
                <a16:creationId xmlns:a16="http://schemas.microsoft.com/office/drawing/2014/main" id="{B6112FE7-393F-AF21-7465-0DE5C8FFDB2C}"/>
              </a:ext>
            </a:extLst>
          </p:cNvPr>
          <p:cNvSpPr txBox="1"/>
          <p:nvPr/>
        </p:nvSpPr>
        <p:spPr>
          <a:xfrm>
            <a:off x="982682" y="6016224"/>
            <a:ext cx="1057090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/>
              <a:t>Slides: </a:t>
            </a:r>
            <a:r>
              <a:rPr lang="en-US" sz="1600" dirty="0">
                <a:hlinkClick r:id="rId4"/>
              </a:rPr>
              <a:t>https://github.com/tanddant/slides</a:t>
            </a:r>
            <a:endParaRPr lang="en-US" sz="1600" dirty="0"/>
          </a:p>
          <a:p>
            <a:r>
              <a:rPr lang="en-US" sz="1600" dirty="0"/>
              <a:t>Sample: </a:t>
            </a:r>
            <a:r>
              <a:rPr lang="en-US" sz="1600" dirty="0">
                <a:hlinkClick r:id="rId5"/>
              </a:rPr>
              <a:t>https://github.com/pnp/sp-dev-fx-extensions/tree/main/samples/react-modern-version-history</a:t>
            </a:r>
            <a:endParaRPr lang="en-US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2D4308-D8C2-B4D7-17F4-82E70B08E371}"/>
              </a:ext>
            </a:extLst>
          </p:cNvPr>
          <p:cNvGrpSpPr/>
          <p:nvPr/>
        </p:nvGrpSpPr>
        <p:grpSpPr>
          <a:xfrm>
            <a:off x="7728332" y="4087767"/>
            <a:ext cx="3285354" cy="1863355"/>
            <a:chOff x="7893334" y="4214767"/>
            <a:chExt cx="3285354" cy="1863355"/>
          </a:xfrm>
        </p:grpSpPr>
        <p:sp>
          <p:nvSpPr>
            <p:cNvPr id="26" name="Titel 1">
              <a:extLst>
                <a:ext uri="{FF2B5EF4-FFF2-40B4-BE49-F238E27FC236}">
                  <a16:creationId xmlns:a16="http://schemas.microsoft.com/office/drawing/2014/main" id="{1DE0FADB-CC28-965D-C28B-3382F0E2BDF0}"/>
                </a:ext>
              </a:extLst>
            </p:cNvPr>
            <p:cNvSpPr txBox="1">
              <a:spLocks/>
            </p:cNvSpPr>
            <p:nvPr/>
          </p:nvSpPr>
          <p:spPr>
            <a:xfrm>
              <a:off x="7893334" y="4214767"/>
              <a:ext cx="2759705" cy="900962"/>
            </a:xfrm>
            <a:prstGeom prst="rect">
              <a:avLst/>
            </a:prstGeom>
          </p:spPr>
          <p:txBody>
            <a:bodyPr vert="horz" lIns="91440" tIns="27432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7200" b="0" kern="1200" spc="-5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800" b="1">
                  <a:solidFill>
                    <a:srgbClr val="E6EDF3"/>
                  </a:solidFill>
                  <a:latin typeface="-apple-system"/>
                </a:rPr>
                <a:t>Dan Toft</a:t>
              </a:r>
              <a:endParaRPr lang="LID4096" sz="4800"/>
            </a:p>
          </p:txBody>
        </p:sp>
        <p:sp>
          <p:nvSpPr>
            <p:cNvPr id="27" name="Undertitel 2">
              <a:extLst>
                <a:ext uri="{FF2B5EF4-FFF2-40B4-BE49-F238E27FC236}">
                  <a16:creationId xmlns:a16="http://schemas.microsoft.com/office/drawing/2014/main" id="{857656AE-81AC-D769-5A54-431C2A50AAB2}"/>
                </a:ext>
              </a:extLst>
            </p:cNvPr>
            <p:cNvSpPr txBox="1">
              <a:spLocks/>
            </p:cNvSpPr>
            <p:nvPr/>
          </p:nvSpPr>
          <p:spPr>
            <a:xfrm>
              <a:off x="8046052" y="5112336"/>
              <a:ext cx="3132636" cy="96578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Arial" pitchFamily="34" charset="0"/>
                <a:buNone/>
                <a:defRPr sz="2200" kern="1200" spc="3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2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2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    Blog.Dan-Toft.dk</a:t>
              </a:r>
            </a:p>
            <a:p>
              <a:r>
                <a:rPr lang="en-US"/>
                <a:t>     @Tanddant</a:t>
              </a:r>
            </a:p>
          </p:txBody>
        </p:sp>
        <p:pic>
          <p:nvPicPr>
            <p:cNvPr id="28" name="Grafik 13">
              <a:extLst>
                <a:ext uri="{FF2B5EF4-FFF2-40B4-BE49-F238E27FC236}">
                  <a16:creationId xmlns:a16="http://schemas.microsoft.com/office/drawing/2014/main" id="{FDD70E4D-5434-97B6-72B9-CF9D2C884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01123" y="5225421"/>
              <a:ext cx="299984" cy="299984"/>
            </a:xfrm>
            <a:prstGeom prst="rect">
              <a:avLst/>
            </a:prstGeom>
          </p:spPr>
        </p:pic>
        <p:pic>
          <p:nvPicPr>
            <p:cNvPr id="32" name="Grafik 10">
              <a:extLst>
                <a:ext uri="{FF2B5EF4-FFF2-40B4-BE49-F238E27FC236}">
                  <a16:creationId xmlns:a16="http://schemas.microsoft.com/office/drawing/2014/main" id="{E5014D98-4354-449B-970C-286F38E1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93334" y="5573629"/>
              <a:ext cx="504493" cy="504493"/>
            </a:xfrm>
            <a:prstGeom prst="rect">
              <a:avLst/>
            </a:prstGeom>
          </p:spPr>
        </p:pic>
      </p:grpSp>
      <p:pic>
        <p:nvPicPr>
          <p:cNvPr id="3" name="Billede 4">
            <a:extLst>
              <a:ext uri="{FF2B5EF4-FFF2-40B4-BE49-F238E27FC236}">
                <a16:creationId xmlns:a16="http://schemas.microsoft.com/office/drawing/2014/main" id="{2D8E938D-6438-B284-B091-AD2DC55F4D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r="1207"/>
          <a:stretch/>
        </p:blipFill>
        <p:spPr>
          <a:xfrm>
            <a:off x="1285989" y="771717"/>
            <a:ext cx="3143587" cy="32213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62A316E-F918-B15A-99A9-2C18DFD46393}"/>
              </a:ext>
            </a:extLst>
          </p:cNvPr>
          <p:cNvGrpSpPr/>
          <p:nvPr/>
        </p:nvGrpSpPr>
        <p:grpSpPr>
          <a:xfrm>
            <a:off x="949813" y="3808900"/>
            <a:ext cx="4711578" cy="2070722"/>
            <a:chOff x="1013313" y="3935900"/>
            <a:chExt cx="4711578" cy="2070722"/>
          </a:xfrm>
        </p:grpSpPr>
        <p:sp>
          <p:nvSpPr>
            <p:cNvPr id="4" name="Titel 1">
              <a:extLst>
                <a:ext uri="{FF2B5EF4-FFF2-40B4-BE49-F238E27FC236}">
                  <a16:creationId xmlns:a16="http://schemas.microsoft.com/office/drawing/2014/main" id="{37979F7B-46BD-EC6B-0E01-E5F14E0F0738}"/>
                </a:ext>
              </a:extLst>
            </p:cNvPr>
            <p:cNvSpPr txBox="1">
              <a:spLocks/>
            </p:cNvSpPr>
            <p:nvPr/>
          </p:nvSpPr>
          <p:spPr>
            <a:xfrm>
              <a:off x="1013313" y="3935900"/>
              <a:ext cx="4711578" cy="1227841"/>
            </a:xfrm>
            <a:prstGeom prst="rect">
              <a:avLst/>
            </a:prstGeom>
          </p:spPr>
          <p:txBody>
            <a:bodyPr vert="horz" lIns="91440" tIns="27432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7200" b="0" kern="1200" spc="-5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800" b="1">
                  <a:solidFill>
                    <a:srgbClr val="E6EDF3"/>
                  </a:solidFill>
                  <a:latin typeface="-apple-system"/>
                </a:rPr>
                <a:t>Tobias </a:t>
              </a:r>
              <a:r>
                <a:rPr lang="en-US" sz="4800" b="1" err="1">
                  <a:solidFill>
                    <a:srgbClr val="E6EDF3"/>
                  </a:solidFill>
                  <a:latin typeface="-apple-system"/>
                </a:rPr>
                <a:t>Maestrini</a:t>
              </a:r>
              <a:endParaRPr lang="LID4096" sz="4800"/>
            </a:p>
          </p:txBody>
        </p:sp>
        <p:sp>
          <p:nvSpPr>
            <p:cNvPr id="5" name="Undertitel 2">
              <a:extLst>
                <a:ext uri="{FF2B5EF4-FFF2-40B4-BE49-F238E27FC236}">
                  <a16:creationId xmlns:a16="http://schemas.microsoft.com/office/drawing/2014/main" id="{4095FC8F-A107-BC3E-D8C0-5DA67D303D04}"/>
                </a:ext>
              </a:extLst>
            </p:cNvPr>
            <p:cNvSpPr txBox="1">
              <a:spLocks/>
            </p:cNvSpPr>
            <p:nvPr/>
          </p:nvSpPr>
          <p:spPr>
            <a:xfrm>
              <a:off x="1013313" y="5163741"/>
              <a:ext cx="3815941" cy="8428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Arial" pitchFamily="34" charset="0"/>
                <a:buNone/>
                <a:defRPr sz="2200" kern="1200" spc="3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2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2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     @tmaestrini</a:t>
              </a:r>
            </a:p>
          </p:txBody>
        </p:sp>
      </p:grpSp>
      <p:pic>
        <p:nvPicPr>
          <p:cNvPr id="7" name="Grafik 10">
            <a:extLst>
              <a:ext uri="{FF2B5EF4-FFF2-40B4-BE49-F238E27FC236}">
                <a16:creationId xmlns:a16="http://schemas.microsoft.com/office/drawing/2014/main" id="{0B688D9C-FEDA-7018-BED6-D14F3552BEE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813" y="5004408"/>
            <a:ext cx="504493" cy="50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4">
            <a:extLst>
              <a:ext uri="{FF2B5EF4-FFF2-40B4-BE49-F238E27FC236}">
                <a16:creationId xmlns:a16="http://schemas.microsoft.com/office/drawing/2014/main" id="{3D2FC552-7D38-879A-44EF-09F302732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r="1207"/>
          <a:stretch/>
        </p:blipFill>
        <p:spPr>
          <a:xfrm>
            <a:off x="7565011" y="1515748"/>
            <a:ext cx="3143587" cy="32213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BB38EBAA-18EC-2390-F84E-312D3E95B7EF}"/>
              </a:ext>
            </a:extLst>
          </p:cNvPr>
          <p:cNvSpPr txBox="1">
            <a:spLocks/>
          </p:cNvSpPr>
          <p:nvPr/>
        </p:nvSpPr>
        <p:spPr>
          <a:xfrm>
            <a:off x="1398561" y="3078504"/>
            <a:ext cx="4711578" cy="1227841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srgbClr val="E6EDF3"/>
                </a:solidFill>
                <a:latin typeface="-apple-system"/>
              </a:rPr>
              <a:t>Dan Toft</a:t>
            </a:r>
            <a:endParaRPr lang="LID4096" sz="4800"/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1F036368-B3A3-AB77-595C-9A620FE9FE0D}"/>
              </a:ext>
            </a:extLst>
          </p:cNvPr>
          <p:cNvSpPr txBox="1">
            <a:spLocks/>
          </p:cNvSpPr>
          <p:nvPr/>
        </p:nvSpPr>
        <p:spPr>
          <a:xfrm>
            <a:off x="1398561" y="4306345"/>
            <a:ext cx="6166450" cy="17456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3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Microsoft 365 Consultant</a:t>
            </a:r>
            <a:br>
              <a:rPr lang="en-US"/>
            </a:br>
            <a:r>
              <a:rPr lang="en-US"/>
              <a:t>Denmark</a:t>
            </a:r>
          </a:p>
          <a:p>
            <a:r>
              <a:rPr lang="en-US"/>
              <a:t>     Blog.Dan-Toft.dk</a:t>
            </a:r>
          </a:p>
          <a:p>
            <a:r>
              <a:rPr lang="en-US"/>
              <a:t>     @Tanddant</a:t>
            </a:r>
          </a:p>
        </p:txBody>
      </p:sp>
      <p:pic>
        <p:nvPicPr>
          <p:cNvPr id="12" name="Grafik 10">
            <a:extLst>
              <a:ext uri="{FF2B5EF4-FFF2-40B4-BE49-F238E27FC236}">
                <a16:creationId xmlns:a16="http://schemas.microsoft.com/office/drawing/2014/main" id="{E09A3254-CC1D-7A8F-43E2-6DA578ABDF5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3320" y="5494107"/>
            <a:ext cx="504493" cy="504493"/>
          </a:xfrm>
          <a:prstGeom prst="rect">
            <a:avLst/>
          </a:prstGeom>
        </p:spPr>
      </p:pic>
      <p:pic>
        <p:nvPicPr>
          <p:cNvPr id="13" name="Grafik 13">
            <a:extLst>
              <a:ext uri="{FF2B5EF4-FFF2-40B4-BE49-F238E27FC236}">
                <a16:creationId xmlns:a16="http://schemas.microsoft.com/office/drawing/2014/main" id="{C38F3DF2-03A6-B52E-B108-0D132D9BE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1109" y="5145899"/>
            <a:ext cx="299984" cy="299984"/>
          </a:xfrm>
          <a:prstGeom prst="rect">
            <a:avLst/>
          </a:prstGeom>
        </p:spPr>
      </p:pic>
      <p:pic>
        <p:nvPicPr>
          <p:cNvPr id="15" name="Billede 7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2E8F897E-5381-CC02-BD46-B14F71E37A7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316" y="6215889"/>
            <a:ext cx="1749758" cy="47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4B7137-1007-0058-89A3-797E4F4EA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24" y="949480"/>
            <a:ext cx="1295400" cy="2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4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5F6ED-F030-C139-C0C2-D642B47FF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4">
            <a:extLst>
              <a:ext uri="{FF2B5EF4-FFF2-40B4-BE49-F238E27FC236}">
                <a16:creationId xmlns:a16="http://schemas.microsoft.com/office/drawing/2014/main" id="{1178C09E-DF21-3A49-570A-82E948C0D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9" b="9719"/>
          <a:stretch/>
        </p:blipFill>
        <p:spPr>
          <a:xfrm>
            <a:off x="1486223" y="1753564"/>
            <a:ext cx="3143587" cy="32213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F963870C-BC84-1D38-D320-48B1135251BE}"/>
              </a:ext>
            </a:extLst>
          </p:cNvPr>
          <p:cNvSpPr txBox="1">
            <a:spLocks/>
          </p:cNvSpPr>
          <p:nvPr/>
        </p:nvSpPr>
        <p:spPr>
          <a:xfrm>
            <a:off x="5732022" y="2939001"/>
            <a:ext cx="4711578" cy="1227841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srgbClr val="E6EDF3"/>
                </a:solidFill>
                <a:latin typeface="-apple-system"/>
              </a:rPr>
              <a:t>Tobias Maestrini</a:t>
            </a:r>
            <a:endParaRPr lang="LID4096" sz="4800"/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9040212E-A909-6DB5-949C-E14453CA51CD}"/>
              </a:ext>
            </a:extLst>
          </p:cNvPr>
          <p:cNvSpPr txBox="1">
            <a:spLocks/>
          </p:cNvSpPr>
          <p:nvPr/>
        </p:nvSpPr>
        <p:spPr>
          <a:xfrm>
            <a:off x="5732022" y="4166842"/>
            <a:ext cx="6166450" cy="1745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3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Microsoft 365 Consultant</a:t>
            </a:r>
            <a:br>
              <a:rPr lang="en-US"/>
            </a:br>
            <a:r>
              <a:rPr lang="en-US"/>
              <a:t>Switzerland</a:t>
            </a:r>
          </a:p>
          <a:p>
            <a:r>
              <a:rPr lang="en-US"/>
              <a:t>     @</a:t>
            </a:r>
            <a:r>
              <a:rPr lang="en-US" err="1"/>
              <a:t>tmaestrini</a:t>
            </a:r>
            <a:endParaRPr lang="en-US"/>
          </a:p>
        </p:txBody>
      </p:sp>
      <p:pic>
        <p:nvPicPr>
          <p:cNvPr id="2" name="Grafik 10">
            <a:extLst>
              <a:ext uri="{FF2B5EF4-FFF2-40B4-BE49-F238E27FC236}">
                <a16:creationId xmlns:a16="http://schemas.microsoft.com/office/drawing/2014/main" id="{33D9C61C-BBF4-3106-0C21-8A0894ABB8C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2022" y="4974913"/>
            <a:ext cx="504493" cy="50449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66A8F6F-A882-303D-88E7-3E4E7BFD795C}"/>
              </a:ext>
            </a:extLst>
          </p:cNvPr>
          <p:cNvGrpSpPr/>
          <p:nvPr/>
        </p:nvGrpSpPr>
        <p:grpSpPr>
          <a:xfrm>
            <a:off x="5694314" y="5637460"/>
            <a:ext cx="2335578" cy="934219"/>
            <a:chOff x="5526822" y="5718851"/>
            <a:chExt cx="2423809" cy="9663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709721-3BF0-67EC-E2B7-A50396C2726C}"/>
                </a:ext>
              </a:extLst>
            </p:cNvPr>
            <p:cNvSpPr/>
            <p:nvPr/>
          </p:nvSpPr>
          <p:spPr>
            <a:xfrm>
              <a:off x="5694947" y="5743073"/>
              <a:ext cx="2069432" cy="8983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880CA471-82E4-68CF-1E47-B31D388E8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6822" y="5718851"/>
              <a:ext cx="2423809" cy="966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336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EF8C-9E77-2926-08C1-6BDCC068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DK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E994F93E-E06F-87F0-7BD8-CB13604FE5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4270737"/>
              </p:ext>
            </p:extLst>
          </p:nvPr>
        </p:nvGraphicFramePr>
        <p:xfrm>
          <a:off x="1261871" y="1828800"/>
          <a:ext cx="9514985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152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475B44-A092-4D7B-86E6-54DE8267C7C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3A760F-54B3-440B-95EC-E62511877AF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B323A5E-D4E2-4842-9197-AE74019AB65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38BD3E0-700E-4EDD-8FFB-49B9F241710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051A0C9-FA2D-490A-A0BD-868A8935BA2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6FCA56-646B-44B0-A477-D71F9D6C21F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3AE6ED-5F3F-45EA-9327-A1B9511B975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5C19FAF-5D6A-49AA-8C3C-3262C695FC80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02D7-ECB9-C929-7F5A-47AF60042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>
            <a:normAutofit/>
          </a:bodyPr>
          <a:lstStyle/>
          <a:p>
            <a:r>
              <a:rPr lang="en-US"/>
              <a:t>Why</a:t>
            </a:r>
            <a:endParaRPr lang="en-DK"/>
          </a:p>
        </p:txBody>
      </p:sp>
      <p:pic>
        <p:nvPicPr>
          <p:cNvPr id="5" name="Picture 4" descr="Solo journey">
            <a:extLst>
              <a:ext uri="{FF2B5EF4-FFF2-40B4-BE49-F238E27FC236}">
                <a16:creationId xmlns:a16="http://schemas.microsoft.com/office/drawing/2014/main" id="{3CB0DE07-7499-AC9F-CEFE-F0992BD54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89" r="12257"/>
          <a:stretch/>
        </p:blipFill>
        <p:spPr>
          <a:xfrm>
            <a:off x="0" y="0"/>
            <a:ext cx="609479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A3EF5D-1AA5-4BA5-B881-C9E3832EB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819B4C3-EF5E-A0BC-DB68-57848CA41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3" y="1828800"/>
            <a:ext cx="4528870" cy="478265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/>
              <a:t>«Classic SharePoint should’ve been gone before I even was born» (Dan)</a:t>
            </a:r>
            <a:endParaRPr lang="de-DE"/>
          </a:p>
          <a:p>
            <a:pPr marL="0" indent="0">
              <a:buNone/>
            </a:pPr>
            <a:r>
              <a:rPr lang="en-US">
                <a:latin typeface="Century Schoolbook"/>
                <a:cs typeface="Arial"/>
              </a:rPr>
              <a:t>Built-in experience loads slowly</a:t>
            </a:r>
          </a:p>
          <a:p>
            <a:pPr marL="0" indent="0">
              <a:buNone/>
            </a:pPr>
            <a:r>
              <a:rPr lang="en-US">
                <a:latin typeface="Century Schoolbook"/>
                <a:cs typeface="Arial"/>
              </a:rPr>
              <a:t>Modern history extension features:</a:t>
            </a:r>
            <a:endParaRPr lang="en-US"/>
          </a:p>
          <a:p>
            <a:pPr marL="457200" indent="-457200">
              <a:buAutoNum type="arabicPeriod"/>
            </a:pPr>
            <a:r>
              <a:rPr lang="en-US">
                <a:latin typeface="Century Schoolbook"/>
                <a:cs typeface="Arial"/>
              </a:rPr>
              <a:t>See what has changed in a given period of time</a:t>
            </a:r>
            <a:endParaRPr lang="en-US">
              <a:solidFill>
                <a:srgbClr val="595959"/>
              </a:solidFill>
              <a:latin typeface="Century Schoolbook"/>
              <a:cs typeface="Arial"/>
            </a:endParaRPr>
          </a:p>
          <a:p>
            <a:pPr marL="457200" indent="-457200">
              <a:buAutoNum type="arabicPeriod"/>
            </a:pPr>
            <a:r>
              <a:rPr lang="en-US">
                <a:cs typeface="Arial"/>
              </a:rPr>
              <a:t>See which changes have been made by a specific user</a:t>
            </a:r>
          </a:p>
          <a:p>
            <a:pPr marL="457200" indent="-457200">
              <a:buAutoNum type="arabicPeriod"/>
            </a:pPr>
            <a:r>
              <a:rPr lang="en-US"/>
              <a:t>See the full version for a given date</a:t>
            </a:r>
          </a:p>
          <a:p>
            <a:pPr marL="457200" indent="-457200">
              <a:buAutoNum type="arabicPeriod"/>
            </a:pPr>
            <a:r>
              <a:rPr lang="en-US"/>
              <a:t>Compare any (two) versions</a:t>
            </a:r>
          </a:p>
          <a:p>
            <a:pPr marL="457200" indent="-457200">
              <a:buAutoNum type="arabicPeriod"/>
            </a:pPr>
            <a:r>
              <a:rPr lang="en-US"/>
              <a:t>Get an approval overview</a:t>
            </a:r>
          </a:p>
          <a:p>
            <a:pPr>
              <a:buAutoNum type="arabicPeriod"/>
            </a:pPr>
            <a:endParaRPr lang="en-US"/>
          </a:p>
        </p:txBody>
      </p:sp>
      <p:pic>
        <p:nvPicPr>
          <p:cNvPr id="4" name="Grafik 3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A5A686CB-2D93-576F-37E9-746EDADBD3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454" r="15868"/>
          <a:stretch/>
        </p:blipFill>
        <p:spPr>
          <a:xfrm>
            <a:off x="673795" y="2618769"/>
            <a:ext cx="5242117" cy="27701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1F76DDF-6BB4-9EB4-F322-FA206403CADA}"/>
              </a:ext>
            </a:extLst>
          </p:cNvPr>
          <p:cNvSpPr txBox="1"/>
          <p:nvPr/>
        </p:nvSpPr>
        <p:spPr>
          <a:xfrm>
            <a:off x="673795" y="5526347"/>
            <a:ext cx="3281668" cy="307777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none">
            <a:spAutoFit/>
          </a:bodyPr>
          <a:lstStyle/>
          <a:p>
            <a:r>
              <a:rPr lang="en-US" sz="1400">
                <a:latin typeface="Century Schoolbook"/>
                <a:cs typeface="Arial"/>
              </a:rPr>
              <a:t>👆 Built-in version history experience</a:t>
            </a: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516974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02D7-ECB9-C929-7F5A-47AF6004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Why (…)</a:t>
            </a:r>
            <a:endParaRPr lang="en-DK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943508E-8066-3E72-461F-B7E5A48D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702" y="1944278"/>
            <a:ext cx="4737298" cy="296944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0814AA8-0A26-DAAB-BD56-6A2C92D5A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858" y="1944278"/>
            <a:ext cx="5207740" cy="29694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AC3C314-573F-90A0-06F6-009FCC0EB062}"/>
              </a:ext>
            </a:extLst>
          </p:cNvPr>
          <p:cNvSpPr txBox="1"/>
          <p:nvPr/>
        </p:nvSpPr>
        <p:spPr>
          <a:xfrm>
            <a:off x="1358702" y="5013422"/>
            <a:ext cx="1859805" cy="307777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none">
            <a:spAutoFit/>
          </a:bodyPr>
          <a:lstStyle/>
          <a:p>
            <a:r>
              <a:rPr lang="en-US" sz="1400">
                <a:latin typeface="Century Schoolbook"/>
                <a:cs typeface="Arial"/>
              </a:rPr>
              <a:t>👆 «before» (built-in)</a:t>
            </a:r>
            <a:endParaRPr lang="de-DE" sz="140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86FC9F2-E145-5AD2-0CBE-7B9534E01EE9}"/>
              </a:ext>
            </a:extLst>
          </p:cNvPr>
          <p:cNvSpPr txBox="1"/>
          <p:nvPr/>
        </p:nvSpPr>
        <p:spPr>
          <a:xfrm>
            <a:off x="6461858" y="5013422"/>
            <a:ext cx="2372316" cy="307777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400">
                <a:latin typeface="Century Schoolbook"/>
                <a:cs typeface="Arial"/>
              </a:rPr>
              <a:t>👆 «after» (by Dan &amp; Toby)</a:t>
            </a: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3091423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>
            <a:extLst>
              <a:ext uri="{FF2B5EF4-FFF2-40B4-BE49-F238E27FC236}">
                <a16:creationId xmlns:a16="http://schemas.microsoft.com/office/drawing/2014/main" id="{6EA0722A-9210-582B-1126-806C725EB47F}"/>
              </a:ext>
            </a:extLst>
          </p:cNvPr>
          <p:cNvGrpSpPr/>
          <p:nvPr/>
        </p:nvGrpSpPr>
        <p:grpSpPr>
          <a:xfrm>
            <a:off x="3464973" y="757746"/>
            <a:ext cx="5262054" cy="5262054"/>
            <a:chOff x="3979787" y="1965985"/>
            <a:chExt cx="3519055" cy="3519055"/>
          </a:xfrm>
        </p:grpSpPr>
        <p:sp>
          <p:nvSpPr>
            <p:cNvPr id="6" name="Rektangel: afrundede hjørner 5">
              <a:extLst>
                <a:ext uri="{FF2B5EF4-FFF2-40B4-BE49-F238E27FC236}">
                  <a16:creationId xmlns:a16="http://schemas.microsoft.com/office/drawing/2014/main" id="{58ADB00D-AE8A-E4BF-4BEE-1AE0C45B6521}"/>
                </a:ext>
              </a:extLst>
            </p:cNvPr>
            <p:cNvSpPr/>
            <p:nvPr/>
          </p:nvSpPr>
          <p:spPr>
            <a:xfrm>
              <a:off x="3979787" y="1965985"/>
              <a:ext cx="3519055" cy="351905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1228">
                <a:spcAft>
                  <a:spcPts val="600"/>
                </a:spcAft>
              </a:pPr>
              <a:endParaRPr lang="da-DK" sz="5960" kern="120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 defTabSz="681228">
                <a:spcAft>
                  <a:spcPts val="600"/>
                </a:spcAft>
              </a:pPr>
              <a:endParaRPr lang="da-DK" sz="5960" kern="120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 defTabSz="681228">
                <a:spcAft>
                  <a:spcPts val="600"/>
                </a:spcAft>
              </a:pPr>
              <a:endParaRPr lang="da-DK" sz="5960" kern="120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 defTabSz="681228">
                <a:spcAft>
                  <a:spcPts val="600"/>
                </a:spcAft>
              </a:pPr>
              <a:r>
                <a:rPr lang="da-DK" sz="5960" kern="120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Demo</a:t>
              </a:r>
              <a:endParaRPr lang="LID4096"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ED506D2-F028-E7FA-8E16-7017BABCE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00626" y="2647950"/>
              <a:ext cx="1668392" cy="1668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80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 descr="Et billede, der indeholder tekst, skærmbillede, display/skærm/fremvisning, software&#10;&#10;Automatisk genereret beskrivelse">
            <a:extLst>
              <a:ext uri="{FF2B5EF4-FFF2-40B4-BE49-F238E27FC236}">
                <a16:creationId xmlns:a16="http://schemas.microsoft.com/office/drawing/2014/main" id="{89AA0E33-E90F-0BE9-DB74-D93537189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624"/>
            <a:ext cx="14916150" cy="6292751"/>
          </a:xfrm>
          <a:prstGeom prst="rect">
            <a:avLst/>
          </a:prstGeom>
        </p:spPr>
      </p:pic>
      <p:sp>
        <p:nvSpPr>
          <p:cNvPr id="20" name="Kombinationstegning: figur 19">
            <a:extLst>
              <a:ext uri="{FF2B5EF4-FFF2-40B4-BE49-F238E27FC236}">
                <a16:creationId xmlns:a16="http://schemas.microsoft.com/office/drawing/2014/main" id="{E1F79C09-0668-1060-4997-16B48C251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973446" y="2630686"/>
                </a:moveTo>
                <a:cubicBezTo>
                  <a:pt x="5193530" y="2630686"/>
                  <a:pt x="5376939" y="2713995"/>
                  <a:pt x="5523674" y="2880612"/>
                </a:cubicBezTo>
                <a:cubicBezTo>
                  <a:pt x="5638067" y="3011186"/>
                  <a:pt x="5695263" y="3166002"/>
                  <a:pt x="5695263" y="3345061"/>
                </a:cubicBezTo>
                <a:cubicBezTo>
                  <a:pt x="5695263" y="3520399"/>
                  <a:pt x="5638066" y="3674595"/>
                  <a:pt x="5523674" y="3807649"/>
                </a:cubicBezTo>
                <a:cubicBezTo>
                  <a:pt x="5380679" y="3974266"/>
                  <a:pt x="5197270" y="4057575"/>
                  <a:pt x="4973446" y="4057575"/>
                </a:cubicBezTo>
                <a:cubicBezTo>
                  <a:pt x="4749623" y="4057575"/>
                  <a:pt x="4566834" y="3973637"/>
                  <a:pt x="4425079" y="3805759"/>
                </a:cubicBezTo>
                <a:cubicBezTo>
                  <a:pt x="4310686" y="3670225"/>
                  <a:pt x="4253490" y="3516659"/>
                  <a:pt x="4253490" y="3345061"/>
                </a:cubicBezTo>
                <a:cubicBezTo>
                  <a:pt x="4253490" y="3261752"/>
                  <a:pt x="4268412" y="3179683"/>
                  <a:pt x="4298256" y="3098855"/>
                </a:cubicBezTo>
                <a:cubicBezTo>
                  <a:pt x="4350480" y="2957100"/>
                  <a:pt x="4438145" y="2843633"/>
                  <a:pt x="4561248" y="2758454"/>
                </a:cubicBezTo>
                <a:cubicBezTo>
                  <a:pt x="4684350" y="2673275"/>
                  <a:pt x="4821750" y="2630686"/>
                  <a:pt x="4973446" y="2630686"/>
                </a:cubicBezTo>
                <a:close/>
                <a:moveTo>
                  <a:pt x="7447937" y="2617663"/>
                </a:moveTo>
                <a:lnTo>
                  <a:pt x="7598945" y="2617663"/>
                </a:lnTo>
                <a:cubicBezTo>
                  <a:pt x="7857457" y="2617663"/>
                  <a:pt x="8051960" y="2704083"/>
                  <a:pt x="8182456" y="2876921"/>
                </a:cubicBezTo>
                <a:cubicBezTo>
                  <a:pt x="8280648" y="3007494"/>
                  <a:pt x="8329744" y="3160440"/>
                  <a:pt x="8329744" y="3335759"/>
                </a:cubicBezTo>
                <a:cubicBezTo>
                  <a:pt x="8329744" y="3511078"/>
                  <a:pt x="8280648" y="3664644"/>
                  <a:pt x="8182456" y="3796458"/>
                </a:cubicBezTo>
                <a:cubicBezTo>
                  <a:pt x="8053201" y="3969296"/>
                  <a:pt x="7858697" y="4055715"/>
                  <a:pt x="7598945" y="4055715"/>
                </a:cubicBezTo>
                <a:lnTo>
                  <a:pt x="7447937" y="4055715"/>
                </a:lnTo>
                <a:close/>
                <a:moveTo>
                  <a:pt x="9425937" y="2066999"/>
                </a:moveTo>
                <a:lnTo>
                  <a:pt x="9425937" y="4606379"/>
                </a:lnTo>
                <a:lnTo>
                  <a:pt x="10871429" y="4606379"/>
                </a:lnTo>
                <a:lnTo>
                  <a:pt x="10871429" y="4055715"/>
                </a:lnTo>
                <a:lnTo>
                  <a:pt x="10086361" y="4055715"/>
                </a:lnTo>
                <a:lnTo>
                  <a:pt x="10086361" y="3601789"/>
                </a:lnTo>
                <a:lnTo>
                  <a:pt x="10828641" y="3601789"/>
                </a:lnTo>
                <a:lnTo>
                  <a:pt x="10828641" y="3051125"/>
                </a:lnTo>
                <a:lnTo>
                  <a:pt x="10086361" y="3051125"/>
                </a:lnTo>
                <a:lnTo>
                  <a:pt x="10086361" y="2617663"/>
                </a:lnTo>
                <a:lnTo>
                  <a:pt x="10871429" y="2617663"/>
                </a:lnTo>
                <a:lnTo>
                  <a:pt x="10871429" y="2066999"/>
                </a:lnTo>
                <a:close/>
                <a:moveTo>
                  <a:pt x="6787512" y="2066999"/>
                </a:moveTo>
                <a:lnTo>
                  <a:pt x="6787512" y="4606379"/>
                </a:lnTo>
                <a:lnTo>
                  <a:pt x="7762336" y="4606379"/>
                </a:lnTo>
                <a:cubicBezTo>
                  <a:pt x="7898762" y="4606379"/>
                  <a:pt x="8032708" y="4583435"/>
                  <a:pt x="8164172" y="4537546"/>
                </a:cubicBezTo>
                <a:cubicBezTo>
                  <a:pt x="8412219" y="4450730"/>
                  <a:pt x="8615928" y="4294770"/>
                  <a:pt x="8775298" y="4069668"/>
                </a:cubicBezTo>
                <a:cubicBezTo>
                  <a:pt x="8934668" y="3844565"/>
                  <a:pt x="9014352" y="3599929"/>
                  <a:pt x="9014352" y="3335759"/>
                </a:cubicBezTo>
                <a:cubicBezTo>
                  <a:pt x="9014352" y="3146003"/>
                  <a:pt x="8970945" y="2961828"/>
                  <a:pt x="8884127" y="2783235"/>
                </a:cubicBezTo>
                <a:cubicBezTo>
                  <a:pt x="8777468" y="2567434"/>
                  <a:pt x="8624299" y="2395041"/>
                  <a:pt x="8424621" y="2266057"/>
                </a:cubicBezTo>
                <a:cubicBezTo>
                  <a:pt x="8221223" y="2133352"/>
                  <a:pt x="8000461" y="2066999"/>
                  <a:pt x="7762336" y="2066999"/>
                </a:cubicBezTo>
                <a:close/>
                <a:moveTo>
                  <a:pt x="2679261" y="2013049"/>
                </a:moveTo>
                <a:cubicBezTo>
                  <a:pt x="2355559" y="2013049"/>
                  <a:pt x="2067205" y="2115369"/>
                  <a:pt x="1814197" y="2320007"/>
                </a:cubicBezTo>
                <a:cubicBezTo>
                  <a:pt x="1491736" y="2581697"/>
                  <a:pt x="1330506" y="2923381"/>
                  <a:pt x="1330506" y="3345061"/>
                </a:cubicBezTo>
                <a:cubicBezTo>
                  <a:pt x="1330506" y="3765500"/>
                  <a:pt x="1491736" y="4106565"/>
                  <a:pt x="1814197" y="4368254"/>
                </a:cubicBezTo>
                <a:cubicBezTo>
                  <a:pt x="2067205" y="4572893"/>
                  <a:pt x="2353699" y="4675212"/>
                  <a:pt x="2673680" y="4675212"/>
                </a:cubicBezTo>
                <a:cubicBezTo>
                  <a:pt x="2857234" y="4675212"/>
                  <a:pt x="3056912" y="4632424"/>
                  <a:pt x="3272713" y="4546848"/>
                </a:cubicBezTo>
                <a:lnTo>
                  <a:pt x="3272713" y="3756198"/>
                </a:lnTo>
                <a:cubicBezTo>
                  <a:pt x="3209364" y="3833616"/>
                  <a:pt x="3146015" y="3891055"/>
                  <a:pt x="3082666" y="3928513"/>
                </a:cubicBezTo>
                <a:cubicBezTo>
                  <a:pt x="2964670" y="3999672"/>
                  <a:pt x="2837982" y="4035251"/>
                  <a:pt x="2702602" y="4035251"/>
                </a:cubicBezTo>
                <a:cubicBezTo>
                  <a:pt x="2531198" y="4035251"/>
                  <a:pt x="2382147" y="3983646"/>
                  <a:pt x="2255449" y="3880435"/>
                </a:cubicBezTo>
                <a:cubicBezTo>
                  <a:pt x="2095226" y="3749862"/>
                  <a:pt x="2015115" y="3571404"/>
                  <a:pt x="2015115" y="3345061"/>
                </a:cubicBezTo>
                <a:cubicBezTo>
                  <a:pt x="2015115" y="3117478"/>
                  <a:pt x="2095226" y="2938400"/>
                  <a:pt x="2255449" y="2807826"/>
                </a:cubicBezTo>
                <a:cubicBezTo>
                  <a:pt x="2382147" y="2704615"/>
                  <a:pt x="2531198" y="2653010"/>
                  <a:pt x="2702602" y="2653010"/>
                </a:cubicBezTo>
                <a:cubicBezTo>
                  <a:pt x="2837982" y="2653010"/>
                  <a:pt x="2964670" y="2688589"/>
                  <a:pt x="3082666" y="2759748"/>
                </a:cubicBezTo>
                <a:cubicBezTo>
                  <a:pt x="3147255" y="2798466"/>
                  <a:pt x="3210604" y="2855905"/>
                  <a:pt x="3272713" y="2932063"/>
                </a:cubicBezTo>
                <a:lnTo>
                  <a:pt x="3272713" y="2141414"/>
                </a:lnTo>
                <a:cubicBezTo>
                  <a:pt x="3053191" y="2055837"/>
                  <a:pt x="2855374" y="2013049"/>
                  <a:pt x="2679261" y="2013049"/>
                </a:cubicBezTo>
                <a:close/>
                <a:moveTo>
                  <a:pt x="4973446" y="1990725"/>
                </a:moveTo>
                <a:cubicBezTo>
                  <a:pt x="4526962" y="1990725"/>
                  <a:pt x="4172875" y="2138933"/>
                  <a:pt x="3911186" y="2435349"/>
                </a:cubicBezTo>
                <a:cubicBezTo>
                  <a:pt x="3807006" y="2553171"/>
                  <a:pt x="3723910" y="2694868"/>
                  <a:pt x="3661898" y="2860439"/>
                </a:cubicBezTo>
                <a:cubicBezTo>
                  <a:pt x="3599886" y="3026011"/>
                  <a:pt x="3568881" y="3187551"/>
                  <a:pt x="3568881" y="3345061"/>
                </a:cubicBezTo>
                <a:cubicBezTo>
                  <a:pt x="3568881" y="3689846"/>
                  <a:pt x="3683602" y="3992463"/>
                  <a:pt x="3913046" y="4252912"/>
                </a:cubicBezTo>
                <a:cubicBezTo>
                  <a:pt x="4174735" y="4549328"/>
                  <a:pt x="4528202" y="4697536"/>
                  <a:pt x="4973446" y="4697536"/>
                </a:cubicBezTo>
                <a:cubicBezTo>
                  <a:pt x="5419931" y="4697536"/>
                  <a:pt x="5774017" y="4549328"/>
                  <a:pt x="6035707" y="4252912"/>
                </a:cubicBezTo>
                <a:cubicBezTo>
                  <a:pt x="6265150" y="3992463"/>
                  <a:pt x="6379872" y="3689846"/>
                  <a:pt x="6379872" y="3345061"/>
                </a:cubicBezTo>
                <a:cubicBezTo>
                  <a:pt x="6379872" y="2999035"/>
                  <a:pt x="6265150" y="2695798"/>
                  <a:pt x="6035707" y="2435349"/>
                </a:cubicBezTo>
                <a:cubicBezTo>
                  <a:pt x="5774018" y="2138933"/>
                  <a:pt x="5419931" y="1990725"/>
                  <a:pt x="4973446" y="19907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4942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8">
            <a:extLst>
              <a:ext uri="{FF2B5EF4-FFF2-40B4-BE49-F238E27FC236}">
                <a16:creationId xmlns:a16="http://schemas.microsoft.com/office/drawing/2014/main" id="{E1D2DD98-D3D0-480A-84E3-223B796CB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207240" cy="68580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4" descr="Tall office building looking up">
            <a:extLst>
              <a:ext uri="{FF2B5EF4-FFF2-40B4-BE49-F238E27FC236}">
                <a16:creationId xmlns:a16="http://schemas.microsoft.com/office/drawing/2014/main" id="{0D74415F-78E9-4213-A760-9883DAA0F1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</a:blip>
          <a:srcRect t="1509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20DD59-095D-41A2-0C52-3F7DC543C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Summary</a:t>
            </a:r>
            <a:endParaRPr lang="en-DK">
              <a:solidFill>
                <a:schemeClr val="tx2"/>
              </a:solidFill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0A163AB7-6612-45A3-8882-C5D1D27DC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2ABE72A-9776-B4C2-A095-18946AF88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Building on top of M365 is a great way to extend what’s possible</a:t>
            </a:r>
          </a:p>
          <a:p>
            <a:r>
              <a:rPr lang="en-US" sz="2800"/>
              <a:t>Some APIs are missing, and you’ll have to “reverse engineer” – this is not supported, but at times necessary</a:t>
            </a:r>
          </a:p>
          <a:p>
            <a:r>
              <a:rPr lang="en-US" sz="2800"/>
              <a:t>Building things together is </a:t>
            </a:r>
            <a:r>
              <a:rPr lang="en-US" sz="2800">
                <a:latin typeface="Comic Sans MS" panose="030F0702030302020204" pitchFamily="66" charset="0"/>
              </a:rPr>
              <a:t>FUN!</a:t>
            </a: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431F06DA-D28C-4234-B488-3AB58FDE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76430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isning">
  <a:themeElements>
    <a:clrScheme name="Visning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sning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ning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abb6a9b-b1b4-45b3-aff5-6dbf973e7fc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35C30BAD2304544A7CEF36CF1EC9777" ma:contentTypeVersion="16" ma:contentTypeDescription="Opret et nyt dokument." ma:contentTypeScope="" ma:versionID="de26929906fe5b03a3360591d77f803d">
  <xsd:schema xmlns:xsd="http://www.w3.org/2001/XMLSchema" xmlns:xs="http://www.w3.org/2001/XMLSchema" xmlns:p="http://schemas.microsoft.com/office/2006/metadata/properties" xmlns:ns3="babb6a9b-b1b4-45b3-aff5-6dbf973e7fcb" xmlns:ns4="2242a39c-2a2a-4a7b-9041-5fc2ce4ebd19" targetNamespace="http://schemas.microsoft.com/office/2006/metadata/properties" ma:root="true" ma:fieldsID="41ab911362ed8ec34c14a6df705e3315" ns3:_="" ns4:_="">
    <xsd:import namespace="babb6a9b-b1b4-45b3-aff5-6dbf973e7fcb"/>
    <xsd:import namespace="2242a39c-2a2a-4a7b-9041-5fc2ce4ebd1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Location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b6a9b-b1b4-45b3-aff5-6dbf973e7f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42a39c-2a2a-4a7b-9041-5fc2ce4ebd1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A7CA59-3205-4C3D-985E-09CC90485CF2}">
  <ds:schemaRefs>
    <ds:schemaRef ds:uri="2242a39c-2a2a-4a7b-9041-5fc2ce4ebd19"/>
    <ds:schemaRef ds:uri="babb6a9b-b1b4-45b3-aff5-6dbf973e7fc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C71E853-5687-49FE-992A-6EDB0B90C4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EB3C79-40B4-4D15-BF59-B542CF936682}">
  <ds:schemaRefs>
    <ds:schemaRef ds:uri="2242a39c-2a2a-4a7b-9041-5fc2ce4ebd19"/>
    <ds:schemaRef ds:uri="babb6a9b-b1b4-45b3-aff5-6dbf973e7fc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Visning</Template>
  <TotalTime>0</TotalTime>
  <Words>455</Words>
  <Application>Microsoft Office PowerPoint</Application>
  <PresentationFormat>Widescreen</PresentationFormat>
  <Paragraphs>78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-apple-system</vt:lpstr>
      <vt:lpstr>Arial</vt:lpstr>
      <vt:lpstr>Calibri</vt:lpstr>
      <vt:lpstr>Century Schoolbook</vt:lpstr>
      <vt:lpstr>Comic Sans MS</vt:lpstr>
      <vt:lpstr>Wingdings 2</vt:lpstr>
      <vt:lpstr>Visning</vt:lpstr>
      <vt:lpstr>Modern version history 🚀</vt:lpstr>
      <vt:lpstr>PowerPoint Presentation</vt:lpstr>
      <vt:lpstr>PowerPoint Presentation</vt:lpstr>
      <vt:lpstr>Agenda</vt:lpstr>
      <vt:lpstr>Why</vt:lpstr>
      <vt:lpstr>Why (…)</vt:lpstr>
      <vt:lpstr>PowerPoint Presentation</vt:lpstr>
      <vt:lpstr>PowerPoint Presentation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Links</dc:title>
  <dc:creator>Dan Toft</dc:creator>
  <cp:lastModifiedBy>Dan Toft</cp:lastModifiedBy>
  <cp:revision>1</cp:revision>
  <dcterms:created xsi:type="dcterms:W3CDTF">2023-04-30T17:44:21Z</dcterms:created>
  <dcterms:modified xsi:type="dcterms:W3CDTF">2024-02-22T14:26:41Z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0x010100D35C30BAD2304544A7CEF36CF1EC9777</vt:lpwstr>
  </property>
</Properties>
</file>